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71E3A-C8BB-4204-85C4-E30BBFEA2755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D30B1-7DE6-41C2-A798-CEC7830365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hyurhere.com/images/Hinduism-Sign-OAM.jpg&amp;imgrefurl=http://cozmicjunkyard.blogspot.com/&amp;usg=__nfsEJRoXn5dIw3hlkfDiREFKPu0=&amp;h=420&amp;w=420&amp;sz=34&amp;hl=en&amp;start=80&amp;um=1&amp;tbnid=wc8SplVUHKiblM:&amp;tbnh=125&amp;tbnw=125&amp;prev=/images?q=Hindu+funny&amp;ndsp=20&amp;hl=en&amp;safe=active&amp;sa=N&amp;start=60&amp;um=1" TargetMode="External"/><Relationship Id="rId13" Type="http://schemas.openxmlformats.org/officeDocument/2006/relationships/hyperlink" Target="http://images.google.com/imgres?imgurl=http://bp0.blogger.com/_uO8VaNwJujk/R-uYiBXvgDI/AAAAAAAAADA/fwPcVOKZfRU/s320/funny+buddha+firemind+flickr.jpg&amp;imgrefurl=http://tzenhong-torres.blogspot.com/2008/03/cool-buddha.html&amp;usg=__3UsxqUut44vUcfYGb654dgeg2yI=&amp;h=240&amp;w=320&amp;sz=23&amp;hl=en&amp;start=19&amp;um=1&amp;tbnid=FSpk4PlQSAfBnM:&amp;tbnh=89&amp;tbnw=118&amp;prev=/images?q=buddha+funny&amp;hl=en&amp;safe=active&amp;um=1" TargetMode="External"/><Relationship Id="rId18" Type="http://schemas.openxmlformats.org/officeDocument/2006/relationships/image" Target="../media/image19.jpeg"/><Relationship Id="rId3" Type="http://schemas.openxmlformats.org/officeDocument/2006/relationships/image" Target="../media/image10.jpeg"/><Relationship Id="rId21" Type="http://schemas.openxmlformats.org/officeDocument/2006/relationships/image" Target="../media/image21.jpeg"/><Relationship Id="rId7" Type="http://schemas.openxmlformats.org/officeDocument/2006/relationships/image" Target="../media/image13.jpeg"/><Relationship Id="rId12" Type="http://schemas.openxmlformats.org/officeDocument/2006/relationships/image" Target="../media/image16.png"/><Relationship Id="rId17" Type="http://schemas.openxmlformats.org/officeDocument/2006/relationships/hyperlink" Target="http://images.google.com/imgres?imgurl=http://raisingrrl.files.wordpress.com/2009/02/o005-buddha-w-beads-jade.jpg&amp;imgrefurl=http://raisingrrl.wordpress.com/2009/02/08/kids/&amp;usg=__KAHVBeg86cARx5lLqca_YN3YKSM=&amp;h=500&amp;w=373&amp;sz=44&amp;hl=en&amp;start=22&amp;um=1&amp;tbnid=D5NyylO9IwQM4M:&amp;tbnh=130&amp;tbnw=97&amp;prev=/images?q=buddha+funny&amp;ndsp=20&amp;hl=en&amp;safe=active&amp;sa=N&amp;start=20&amp;um=1" TargetMode="External"/><Relationship Id="rId2" Type="http://schemas.openxmlformats.org/officeDocument/2006/relationships/hyperlink" Target="http://images.google.com/imgres?imgurl=http://www.fugly.com/media/IMAGES/Funny/buddha.jpg&amp;imgrefurl=http://www.fugly.com/pictures/2132/buddha.html&amp;usg=__ZrZzBiP-1fJlzdO5yNRb-DWgsbw=&amp;h=269&amp;w=407&amp;sz=29&amp;hl=en&amp;start=7&amp;um=1&amp;tbnid=QS_2FEfBN1zGpM:&amp;tbnh=83&amp;tbnw=125&amp;prev=/images?q=buddha+funny&amp;hl=en&amp;safe=active&amp;um=1" TargetMode="External"/><Relationship Id="rId16" Type="http://schemas.openxmlformats.org/officeDocument/2006/relationships/image" Target="../media/image18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m/imgres?imgurl=http://www.badeagle.com/beimages/Hindu.jpg&amp;imgrefurl=http://www.badeagle.com/journal/archives/2006_03.html&amp;usg=__jsFaj8m3yemwCwhnsjxyYaToQXs=&amp;h=409&amp;w=295&amp;sz=25&amp;hl=en&amp;start=57&amp;um=1&amp;tbnid=DpN4IalEETDPxM:&amp;tbnh=125&amp;tbnw=90&amp;prev=/images?q=Hindu+funny&amp;ndsp=20&amp;hl=en&amp;safe=active&amp;sa=N&amp;start=40&amp;um=1" TargetMode="External"/><Relationship Id="rId11" Type="http://schemas.openxmlformats.org/officeDocument/2006/relationships/image" Target="../media/image15.jpeg"/><Relationship Id="rId24" Type="http://schemas.openxmlformats.org/officeDocument/2006/relationships/image" Target="../media/image23.jpeg"/><Relationship Id="rId5" Type="http://schemas.openxmlformats.org/officeDocument/2006/relationships/image" Target="../media/image12.jpeg"/><Relationship Id="rId15" Type="http://schemas.openxmlformats.org/officeDocument/2006/relationships/hyperlink" Target="http://images.google.com/imgres?imgurl=http://farm4.static.flickr.com/3319/3228843270_89bff26bab.jpg&amp;imgrefurl=http://flickr.com/photos/maruscya/3228843270/&amp;usg=___SGgTbgLfyTrMLl29KndqVB2XY4=&amp;h=375&amp;w=500&amp;sz=174&amp;hl=en&amp;start=16&amp;um=1&amp;tbnid=H5-UELgen2-t7M:&amp;tbnh=98&amp;tbnw=130&amp;prev=/images?q=buddha+funny&amp;hl=en&amp;safe=active&amp;um=1" TargetMode="External"/><Relationship Id="rId23" Type="http://schemas.openxmlformats.org/officeDocument/2006/relationships/image" Target="../media/image22.jpeg"/><Relationship Id="rId10" Type="http://schemas.openxmlformats.org/officeDocument/2006/relationships/hyperlink" Target="http://images.google.com/imgres?imgurl=http://www.commentsguru.com/images/hindu/hindu_pride.gif&amp;imgrefurl=http://www.commentsguru.com/graphics/hindu/&amp;usg=__9xb_x-RPW9wov4-lYM1fb9jzjyA=&amp;h=272&amp;w=363&amp;sz=84&amp;hl=en&amp;start=95&amp;um=1&amp;tbnid=CV2ilxjodsvE6M:&amp;tbnh=91&amp;tbnw=121&amp;prev=/images?q=Hindu+funny&amp;ndsp=20&amp;hl=en&amp;safe=active&amp;sa=N&amp;start=80&amp;um=1" TargetMode="External"/><Relationship Id="rId19" Type="http://schemas.openxmlformats.org/officeDocument/2006/relationships/hyperlink" Target="http://images.google.com/imgres?imgurl=http://www.openheartssc.com/images/laughing_buddha.jpg&amp;imgrefurl=http://www.openheartssc.com/Events.php&amp;usg=__OfPO3Fz2-pP9v6Tz3HJRCBk3raI=&amp;h=1835&amp;w=1274&amp;sz=115&amp;hl=en&amp;start=152&amp;um=1&amp;tbnid=Sj48yT5z_f-0eM:&amp;tbnh=150&amp;tbnw=104&amp;prev=/images?q=buddha+funny&amp;ndsp=20&amp;hl=en&amp;safe=active&amp;sa=N&amp;start=140&amp;um=1" TargetMode="External"/><Relationship Id="rId4" Type="http://schemas.openxmlformats.org/officeDocument/2006/relationships/image" Target="../media/image11.jpeg"/><Relationship Id="rId9" Type="http://schemas.openxmlformats.org/officeDocument/2006/relationships/image" Target="../media/image14.jpeg"/><Relationship Id="rId14" Type="http://schemas.openxmlformats.org/officeDocument/2006/relationships/image" Target="../media/image17.jpeg"/><Relationship Id="rId22" Type="http://schemas.openxmlformats.org/officeDocument/2006/relationships/hyperlink" Target="http://images.google.com/imgres?imgurl=http://jasmineandtheelephants.files.wordpress.com/2009/01/buddha-golden.jpg&amp;imgrefurl=http://jasmineandtheelephants.wordpress.com/category/portrait/&amp;usg=__QuLpyLOtZhO5HZ9-yJN61DR9PfM=&amp;h=714&amp;w=800&amp;sz=99&amp;hl=en&amp;start=280&amp;um=1&amp;tbnid=OqkxDuVB5GgLjM:&amp;tbnh=128&amp;tbnw=143&amp;prev=/images?q=buddha+funny&amp;ndsp=20&amp;hl=en&amp;safe=active&amp;sa=N&amp;start=260&amp;um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50"/>
                </a:solidFill>
              </a:rPr>
              <a:t>Hinduism and Buddhism </a:t>
            </a:r>
            <a:endParaRPr lang="en-US" sz="5400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rush Script Std" pitchFamily="66" charset="0"/>
              </a:rPr>
              <a:t>By Sayre Long and Robert Aversa</a:t>
            </a:r>
            <a:endParaRPr lang="en-US" dirty="0">
              <a:latin typeface="Brush Script Std" pitchFamily="66" charset="0"/>
            </a:endParaRPr>
          </a:p>
        </p:txBody>
      </p:sp>
      <p:pic>
        <p:nvPicPr>
          <p:cNvPr id="2050" name="Picture 2" descr="http://www.bbc.co.uk/religion/galleries/bhavachakra/images/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4400"/>
            <a:ext cx="2838275" cy="2133600"/>
          </a:xfrm>
          <a:prstGeom prst="rect">
            <a:avLst/>
          </a:prstGeom>
          <a:noFill/>
        </p:spPr>
      </p:pic>
      <p:pic>
        <p:nvPicPr>
          <p:cNvPr id="2052" name="Picture 4" descr="http://www.himalayanacademy.com/resources/books/dws/images/dws-t-is-one-Hindui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800600"/>
            <a:ext cx="1866900" cy="1873664"/>
          </a:xfrm>
          <a:prstGeom prst="rect">
            <a:avLst/>
          </a:prstGeom>
          <a:noFill/>
        </p:spPr>
      </p:pic>
      <p:pic>
        <p:nvPicPr>
          <p:cNvPr id="2054" name="Picture 6" descr="http://g-ecx.images-amazon.com/images/G/01/askville/4769104_8477629_mywrite/hinduism__2_brass0004natr_crafts_ind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0"/>
            <a:ext cx="2438400" cy="2438400"/>
          </a:xfrm>
          <a:prstGeom prst="rect">
            <a:avLst/>
          </a:prstGeom>
          <a:noFill/>
        </p:spPr>
      </p:pic>
      <p:pic>
        <p:nvPicPr>
          <p:cNvPr id="2056" name="Picture 8" descr="http://religions.iloveindia.com/images/buddhis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783562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acredsites.com/shop/images/asia/tibet/potala-palace-7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The Dalai Lama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The Dalai Lama is the head monk of Buddhism in Tibet. 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The Dalai Lama used to be responsible for governing Tibet until the Chinese Government took over in 1959.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In the history of Buddhism there have only been 14 Dalai Lamas.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Buddhist believe that the current Dalai Lama is a reincarnation of a past Lama that wanted to finish his work.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In choosing the Dalai Lama a young boy is selected shortly after the death of the previous one.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The current Dalai Lama is Tenzin  Gyasto.  He was born in 1935 and is believed to be the reincarnation  of Thubten Gyasto. 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1028" name="Picture 4" descr="http://www.nobelpreis.org/nobel-preis/EN/Peace/images/dalai-la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15240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uzzyq3793.files.wordpress.com/2009/02/hindui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067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Hinduism - Karma and </a:t>
            </a:r>
            <a:r>
              <a:rPr lang="en-US" dirty="0" err="1" smtClean="0">
                <a:solidFill>
                  <a:srgbClr val="FF0000"/>
                </a:solidFill>
              </a:rPr>
              <a:t>Samsara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153400" cy="5105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Karma – a Sanskrit word meaning “action”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Every action will have a reaction at some point in time, which could occur in another lifetime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Good or virtuous actions have good reactions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Bad actions against dharma have bad reactions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Good and bad actions can determine circumstances of the next lifetime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ltrabrown.com/wp-content/uploads/colbert-hinduism-b-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8975498" cy="66135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Hinduism – Karma and </a:t>
            </a:r>
            <a:r>
              <a:rPr lang="en-US" dirty="0" err="1" smtClean="0">
                <a:solidFill>
                  <a:srgbClr val="FF0000"/>
                </a:solidFill>
              </a:rPr>
              <a:t>Samsara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Samsara</a:t>
            </a:r>
            <a:r>
              <a:rPr lang="en-US" dirty="0" smtClean="0">
                <a:solidFill>
                  <a:srgbClr val="FF0000"/>
                </a:solidFill>
              </a:rPr>
              <a:t> is the process of reincarnation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cycle of reincarnation is continuous, the soul is reborn again and again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Souls are reborn into humans or animals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goal of liberation is to break free of the cycle of rebirth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op-10-list.org/wp-content/uploads/2009/08/Buddhi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320205" cy="69945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Buddhism – War/Violence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077200" cy="5181600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Buddhists follow a strictly non-violent lifestyle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“In times of war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Give rise in yourself to the mind of compassion,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Helping living beings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Abandon the will to fight.”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Buddha’s sermons stressed loving your enemy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Many Buddhists refuse to fight, even though it costs their lives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However, Buddhist monks, especially </a:t>
            </a:r>
            <a:r>
              <a:rPr lang="en-US" dirty="0" err="1" smtClean="0">
                <a:solidFill>
                  <a:srgbClr val="FF0000"/>
                </a:solidFill>
              </a:rPr>
              <a:t>Shaolin</a:t>
            </a:r>
            <a:r>
              <a:rPr lang="en-US" dirty="0" smtClean="0">
                <a:solidFill>
                  <a:srgbClr val="FF0000"/>
                </a:solidFill>
              </a:rPr>
              <a:t> Order, are known for their proficiency in martial </a:t>
            </a:r>
            <a:r>
              <a:rPr lang="en-US" dirty="0" smtClean="0"/>
              <a:t>arts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://t2.gstatic.com/images?q=tbn:QS_2FEfBN1zGpM:http://www.fugly.com/media/IMAGES/Funny/buddh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2057400" cy="1366115"/>
          </a:xfrm>
          <a:prstGeom prst="rect">
            <a:avLst/>
          </a:prstGeom>
          <a:noFill/>
        </p:spPr>
      </p:pic>
      <p:pic>
        <p:nvPicPr>
          <p:cNvPr id="1026" name="Picture 2" descr="http://www.bangladeshihindu.com/wp-content/hindu-pride-banglade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2438400" cy="3240399"/>
          </a:xfrm>
          <a:prstGeom prst="rect">
            <a:avLst/>
          </a:prstGeom>
          <a:noFill/>
        </p:spPr>
      </p:pic>
      <p:pic>
        <p:nvPicPr>
          <p:cNvPr id="1028" name="Picture 4" descr="http://silverseason.files.wordpress.com/2009/09/hinduis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1"/>
            <a:ext cx="2514600" cy="3200399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DpN4IalEETDPxM:http://www.badeagle.com/beimages/Hindu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200400"/>
            <a:ext cx="1261872" cy="1752600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wc8SplVUHKiblM:http://whyurhere.com/images/Hinduism-Sign-OAM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953000"/>
            <a:ext cx="1828800" cy="1905000"/>
          </a:xfrm>
          <a:prstGeom prst="rect">
            <a:avLst/>
          </a:prstGeom>
          <a:noFill/>
        </p:spPr>
      </p:pic>
      <p:pic>
        <p:nvPicPr>
          <p:cNvPr id="1034" name="Picture 10" descr="http://t2.gstatic.com/images?q=tbn:CV2ilxjodsvE6M:http://www.commentsguru.com/images/hindu/hindu_pride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19200" y="3276600"/>
            <a:ext cx="2229057" cy="1676400"/>
          </a:xfrm>
          <a:prstGeom prst="rect">
            <a:avLst/>
          </a:prstGeom>
          <a:noFill/>
        </p:spPr>
      </p:pic>
      <p:pic>
        <p:nvPicPr>
          <p:cNvPr id="1036" name="Picture 12" descr="http://www.inkity.com/catalog/img/5/1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59500" y="0"/>
            <a:ext cx="2984500" cy="2385865"/>
          </a:xfrm>
          <a:prstGeom prst="rect">
            <a:avLst/>
          </a:prstGeom>
          <a:noFill/>
        </p:spPr>
      </p:pic>
      <p:pic>
        <p:nvPicPr>
          <p:cNvPr id="1040" name="Picture 16" descr="http://t0.gstatic.com/images?q=tbn:FSpk4PlQSAfBnM:http://bp0.blogger.com/_uO8VaNwJujk/R-uYiBXvgDI/AAAAAAAAADA/fwPcVOKZfRU/s320/funny%2Bbuddha%2Bfiremind%2Bflickr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952999" y="1371600"/>
            <a:ext cx="2222643" cy="1828800"/>
          </a:xfrm>
          <a:prstGeom prst="rect">
            <a:avLst/>
          </a:prstGeom>
          <a:noFill/>
        </p:spPr>
      </p:pic>
      <p:pic>
        <p:nvPicPr>
          <p:cNvPr id="1042" name="Picture 18" descr="http://t0.gstatic.com/images?q=tbn:H5-UELgen2-t7M:http://farm4.static.flickr.com/3319/3228843270_89bff26bab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581400" y="3200400"/>
            <a:ext cx="2286000" cy="1723292"/>
          </a:xfrm>
          <a:prstGeom prst="rect">
            <a:avLst/>
          </a:prstGeom>
          <a:noFill/>
        </p:spPr>
      </p:pic>
      <p:pic>
        <p:nvPicPr>
          <p:cNvPr id="1044" name="Picture 20" descr="http://t2.gstatic.com/images?q=tbn:D5NyylO9IwQM4M:http://raisingrrl.files.wordpress.com/2009/02/o005-buddha-w-beads-jade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162800" y="2286000"/>
            <a:ext cx="1981200" cy="2655216"/>
          </a:xfrm>
          <a:prstGeom prst="rect">
            <a:avLst/>
          </a:prstGeom>
          <a:noFill/>
        </p:spPr>
      </p:pic>
      <p:pic>
        <p:nvPicPr>
          <p:cNvPr id="1046" name="Picture 22" descr="http://t0.gstatic.com/images?q=tbn:Sj48yT5z_f-0eM:http://www.openheartssc.com/images/laughing_buddha.jp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867400" y="3200399"/>
            <a:ext cx="1295400" cy="1868365"/>
          </a:xfrm>
          <a:prstGeom prst="rect">
            <a:avLst/>
          </a:prstGeom>
          <a:noFill/>
        </p:spPr>
      </p:pic>
      <p:pic>
        <p:nvPicPr>
          <p:cNvPr id="1048" name="Picture 24" descr="http://www.bootsnall.org/datw/archives/20%20june%20chineseBuddha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828800" y="4953000"/>
            <a:ext cx="1684601" cy="1905000"/>
          </a:xfrm>
          <a:prstGeom prst="rect">
            <a:avLst/>
          </a:prstGeom>
          <a:noFill/>
        </p:spPr>
      </p:pic>
      <p:pic>
        <p:nvPicPr>
          <p:cNvPr id="1050" name="Picture 26" descr="http://t1.gstatic.com/images?q=tbn:OqkxDuVB5GgLjM:http://jasmineandtheelephants.files.wordpress.com/2009/01/buddha-golden.jpg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505200" y="4953000"/>
            <a:ext cx="2286000" cy="1905000"/>
          </a:xfrm>
          <a:prstGeom prst="rect">
            <a:avLst/>
          </a:prstGeom>
          <a:noFill/>
        </p:spPr>
      </p:pic>
      <p:pic>
        <p:nvPicPr>
          <p:cNvPr id="1052" name="Picture 28" descr="http://www.meditationguidance.com/wp-content/uploads/2009/05/buddhist-meditation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019800" y="4800600"/>
            <a:ext cx="31242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237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Hinduism and Buddhism </vt:lpstr>
      <vt:lpstr>The Dalai Lama</vt:lpstr>
      <vt:lpstr>Hinduism - Karma and Samsara</vt:lpstr>
      <vt:lpstr>Hinduism – Karma and Samsara</vt:lpstr>
      <vt:lpstr>Buddhism – War/Violence</vt:lpstr>
      <vt:lpstr>Slide 6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and Buddhism </dc:title>
  <dc:creator>sayretlong</dc:creator>
  <cp:lastModifiedBy>sayretlong</cp:lastModifiedBy>
  <cp:revision>7</cp:revision>
  <dcterms:created xsi:type="dcterms:W3CDTF">2009-11-06T18:58:42Z</dcterms:created>
  <dcterms:modified xsi:type="dcterms:W3CDTF">2009-11-10T17:35:04Z</dcterms:modified>
</cp:coreProperties>
</file>